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3399"/>
    <a:srgbClr val="FEB4EE"/>
    <a:srgbClr val="D60093"/>
    <a:srgbClr val="FF6600"/>
    <a:srgbClr val="800080"/>
    <a:srgbClr val="008000"/>
    <a:srgbClr val="FC6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9" d="100"/>
          <a:sy n="19" d="100"/>
        </p:scale>
        <p:origin x="3544" y="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799AB14F-2DF8-4211-A579-9405C269C24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2C1C8A3F-8683-471E-B988-ED786D87F72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202D212C-FF71-4DB7-A2A2-2991E49C27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42147A1-A24B-4208-A40E-191B9BDC8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6147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4013"/>
            <a:ext cx="22682200" cy="110410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CECF83-4D43-4767-9122-E5E65C11CCC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5DFBD-372B-4A55-9FF9-BCB09E5BC3AF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940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49D3ED-6163-4B86-B68F-C1A11790D4B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053D4-5ECB-403A-800A-C2B61588D6C4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278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75900" y="0"/>
            <a:ext cx="6880225" cy="43205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463" y="0"/>
            <a:ext cx="20493037" cy="43205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0A4D94-09A5-4ADA-BAE6-D8D1770FAE8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B2E3D-070B-44D9-8996-706D58B46FB1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81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8EE59B-6A53-47B4-AF22-D53CAA595BB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B2CE07-C182-4643-8C0F-1A21F447CBD4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30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2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3400"/>
            <a:ext cx="27544713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0DBD08-9CCD-4561-B42F-109067226C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FD29B-5E24-4B4B-94FD-D632FDE85669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18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463" y="12480925"/>
            <a:ext cx="13685837" cy="3072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68700" y="12480925"/>
            <a:ext cx="13687425" cy="3072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0D1220-EDA1-4A91-92EC-14BF46C798E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C4297D-1897-4090-808E-4A4BFEA5E618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35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5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5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38EEE54-4542-4628-85D3-4E1A046D14D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1B854-2336-4CA1-BC8F-0FDAE734A236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694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CCE2F2-E3CA-4FFB-B714-C2DAFE2839F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C00A8-8716-4A98-A0A0-E57158528B29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254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A18DB5F-A409-4B68-9E73-A430DBDADB8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7675B-BBB2-4C5D-B75C-B9B6B0B45901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952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60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6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154114-0073-42DD-B467-E67B7E264C0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5DAC0-8297-4DC9-BBF4-AAE94C89903C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441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5050"/>
            <a:ext cx="19442112" cy="3570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38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5338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44336AE-723A-4D4A-8961-1657ABCA456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9B06B-F735-465E-9D78-16E8916821C5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24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EFD2436-BE65-48B4-ABDC-CFF26F109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0"/>
            <a:ext cx="27525662" cy="1006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 para editar o formato do título de texto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A82ED4E-6F44-41A1-A552-4B40108BE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2480925"/>
            <a:ext cx="27525662" cy="307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 para editar o formato do texto em estrutura de tópicos</a:t>
            </a:r>
          </a:p>
          <a:p>
            <a:pPr lvl="1"/>
            <a:r>
              <a:rPr lang="en-GB" altLang="en-US"/>
              <a:t>Segundo Nível da Estrutura de Tópicos</a:t>
            </a:r>
          </a:p>
          <a:p>
            <a:pPr lvl="2"/>
            <a:r>
              <a:rPr lang="en-GB" altLang="en-US"/>
              <a:t>Terceiro Nível da Estrutura de Tópicos</a:t>
            </a:r>
          </a:p>
          <a:p>
            <a:pPr lvl="3"/>
            <a:r>
              <a:rPr lang="en-GB" altLang="en-US"/>
              <a:t>Quarto Nível da Estrutura de Tópicos</a:t>
            </a:r>
          </a:p>
          <a:p>
            <a:pPr lvl="4"/>
            <a:r>
              <a:rPr lang="en-GB" altLang="en-US"/>
              <a:t>Quinto Nível da Estrutura de Tópicos</a:t>
            </a:r>
          </a:p>
          <a:p>
            <a:pPr lvl="4"/>
            <a:r>
              <a:rPr lang="en-GB" altLang="en-US"/>
              <a:t>Sexto Nível da Estrutura de Tópicos</a:t>
            </a:r>
          </a:p>
          <a:p>
            <a:pPr lvl="4"/>
            <a:r>
              <a:rPr lang="en-GB" altLang="en-US"/>
              <a:t>Sétimo Nível da Estrutura de Tópicos</a:t>
            </a:r>
          </a:p>
          <a:p>
            <a:pPr lvl="4"/>
            <a:r>
              <a:rPr lang="en-GB" altLang="en-US"/>
              <a:t>Oitavo Nível da Estrutura de Tópicos</a:t>
            </a:r>
          </a:p>
          <a:p>
            <a:pPr lvl="4"/>
            <a:r>
              <a:rPr lang="en-GB" altLang="en-US"/>
              <a:t>Nono Nível da Estrutura de Tópicos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D3AFC7F-734D-4FAF-B218-EDC92499F1C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5949275" y="39365238"/>
            <a:ext cx="1281113" cy="1358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1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5000"/>
              </a:lnSpc>
              <a:buClr>
                <a:srgbClr val="578963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6600">
                <a:solidFill>
                  <a:srgbClr val="578963"/>
                </a:solidFill>
              </a:defRPr>
            </a:lvl1pPr>
          </a:lstStyle>
          <a:p>
            <a:fld id="{19134870-B66B-4339-A6FA-E856A849A9BB}" type="slidenum">
              <a:rPr lang="en-GB" altLang="en-US"/>
              <a:pPr/>
              <a:t>‹nº›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4C2B"/>
        </a:buClr>
        <a:buSzPct val="100000"/>
        <a:buFont typeface="Times New Roman" panose="02020603050405020304" pitchFamily="18" charset="0"/>
        <a:defRPr sz="20800">
          <a:solidFill>
            <a:srgbClr val="004C2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4C2B"/>
        </a:buClr>
        <a:buSzPct val="100000"/>
        <a:buFont typeface="Times New Roman" panose="02020603050405020304" pitchFamily="18" charset="0"/>
        <a:defRPr sz="20800">
          <a:solidFill>
            <a:srgbClr val="004C2B"/>
          </a:solidFill>
          <a:latin typeface="Times New Roman" pitchFamily="18" charset="0"/>
          <a:ea typeface="ヒラギノ明朝 ProN W3" charset="0"/>
          <a:cs typeface="ヒラギノ明朝 ProN W3" charset="0"/>
        </a:defRPr>
      </a:lvl2pPr>
      <a:lvl3pPr algn="l" defTabSz="449263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4C2B"/>
        </a:buClr>
        <a:buSzPct val="100000"/>
        <a:buFont typeface="Times New Roman" panose="02020603050405020304" pitchFamily="18" charset="0"/>
        <a:defRPr sz="20800">
          <a:solidFill>
            <a:srgbClr val="004C2B"/>
          </a:solidFill>
          <a:latin typeface="Times New Roman" pitchFamily="18" charset="0"/>
          <a:ea typeface="ヒラギノ明朝 ProN W3" charset="0"/>
          <a:cs typeface="ヒラギノ明朝 ProN W3" charset="0"/>
        </a:defRPr>
      </a:lvl3pPr>
      <a:lvl4pPr algn="l" defTabSz="449263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4C2B"/>
        </a:buClr>
        <a:buSzPct val="100000"/>
        <a:buFont typeface="Times New Roman" panose="02020603050405020304" pitchFamily="18" charset="0"/>
        <a:defRPr sz="20800">
          <a:solidFill>
            <a:srgbClr val="004C2B"/>
          </a:solidFill>
          <a:latin typeface="Times New Roman" pitchFamily="18" charset="0"/>
          <a:ea typeface="ヒラギノ明朝 ProN W3" charset="0"/>
          <a:cs typeface="ヒラギノ明朝 ProN W3" charset="0"/>
        </a:defRPr>
      </a:lvl4pPr>
      <a:lvl5pPr algn="l" defTabSz="449263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4C2B"/>
        </a:buClr>
        <a:buSzPct val="100000"/>
        <a:buFont typeface="Times New Roman" panose="02020603050405020304" pitchFamily="18" charset="0"/>
        <a:defRPr sz="20800">
          <a:solidFill>
            <a:srgbClr val="004C2B"/>
          </a:solidFill>
          <a:latin typeface="Times New Roman" pitchFamily="18" charset="0"/>
          <a:ea typeface="ヒラギノ明朝 ProN W3" charset="0"/>
          <a:cs typeface="ヒラギノ明朝 ProN W3" charset="0"/>
        </a:defRPr>
      </a:lvl5pPr>
      <a:lvl6pPr marL="1536700" indent="-215900" algn="l" defTabSz="449263" rtl="0" fontAlgn="base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0800">
          <a:solidFill>
            <a:srgbClr val="004C2B"/>
          </a:solidFill>
          <a:latin typeface="Times New Roman" pitchFamily="18" charset="0"/>
          <a:ea typeface="ヒラギノ明朝 ProN W3" charset="0"/>
          <a:cs typeface="ヒラギノ明朝 ProN W3" charset="0"/>
        </a:defRPr>
      </a:lvl6pPr>
      <a:lvl7pPr marL="1993900" indent="-215900" algn="l" defTabSz="449263" rtl="0" fontAlgn="base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0800">
          <a:solidFill>
            <a:srgbClr val="004C2B"/>
          </a:solidFill>
          <a:latin typeface="Times New Roman" pitchFamily="18" charset="0"/>
          <a:ea typeface="ヒラギノ明朝 ProN W3" charset="0"/>
          <a:cs typeface="ヒラギノ明朝 ProN W3" charset="0"/>
        </a:defRPr>
      </a:lvl7pPr>
      <a:lvl8pPr marL="2451100" indent="-215900" algn="l" defTabSz="449263" rtl="0" fontAlgn="base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0800">
          <a:solidFill>
            <a:srgbClr val="004C2B"/>
          </a:solidFill>
          <a:latin typeface="Times New Roman" pitchFamily="18" charset="0"/>
          <a:ea typeface="ヒラギノ明朝 ProN W3" charset="0"/>
          <a:cs typeface="ヒラギノ明朝 ProN W3" charset="0"/>
        </a:defRPr>
      </a:lvl8pPr>
      <a:lvl9pPr marL="2908300" indent="-215900" algn="l" defTabSz="449263" rtl="0" fontAlgn="base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0800">
          <a:solidFill>
            <a:srgbClr val="004C2B"/>
          </a:solidFill>
          <a:latin typeface="Times New Roman" pitchFamily="18" charset="0"/>
          <a:ea typeface="ヒラギノ明朝 ProN W3" charset="0"/>
          <a:cs typeface="ヒラギノ明朝 ProN W3" charset="0"/>
        </a:defRPr>
      </a:lvl9pPr>
    </p:titleStyle>
    <p:bodyStyle>
      <a:lvl1pPr marL="1601788" indent="-1601788" algn="l" defTabSz="449263" rtl="0" eaLnBrk="0" fontAlgn="base" hangingPunct="0">
        <a:lnSpc>
          <a:spcPct val="58000"/>
        </a:lnSpc>
        <a:spcBef>
          <a:spcPts val="3800"/>
        </a:spcBef>
        <a:spcAft>
          <a:spcPct val="0"/>
        </a:spcAft>
        <a:buClr>
          <a:srgbClr val="578963"/>
        </a:buClr>
        <a:buSzPct val="100000"/>
        <a:buFont typeface="Times New Roman" panose="02020603050405020304" pitchFamily="18" charset="0"/>
        <a:buChar char="§"/>
        <a:defRPr sz="15000">
          <a:solidFill>
            <a:srgbClr val="333333"/>
          </a:solidFill>
          <a:latin typeface="+mn-lt"/>
          <a:ea typeface="+mn-ea"/>
          <a:cs typeface="+mn-cs"/>
        </a:defRPr>
      </a:lvl1pPr>
      <a:lvl2pPr marL="3492500" indent="-1347788" algn="l" defTabSz="449263" rtl="0" eaLnBrk="0" fontAlgn="base" hangingPunct="0">
        <a:lnSpc>
          <a:spcPct val="58000"/>
        </a:lnSpc>
        <a:spcBef>
          <a:spcPts val="3300"/>
        </a:spcBef>
        <a:spcAft>
          <a:spcPct val="0"/>
        </a:spcAft>
        <a:buClr>
          <a:srgbClr val="578963"/>
        </a:buClr>
        <a:buSzPct val="50000"/>
        <a:buFont typeface="Times New Roman" panose="02020603050405020304" pitchFamily="18" charset="0"/>
        <a:buChar char="l"/>
        <a:defRPr sz="13200">
          <a:solidFill>
            <a:srgbClr val="333333"/>
          </a:solidFill>
          <a:latin typeface="+mn-lt"/>
          <a:ea typeface="+mn-ea"/>
          <a:cs typeface="+mn-cs"/>
        </a:defRPr>
      </a:lvl2pPr>
      <a:lvl3pPr marL="5389563" indent="-1073150" algn="l" defTabSz="449263" rtl="0" eaLnBrk="0" fontAlgn="base" hangingPunct="0">
        <a:lnSpc>
          <a:spcPct val="58000"/>
        </a:lnSpc>
        <a:spcBef>
          <a:spcPts val="2800"/>
        </a:spcBef>
        <a:spcAft>
          <a:spcPct val="0"/>
        </a:spcAft>
        <a:buClr>
          <a:srgbClr val="333333"/>
        </a:buClr>
        <a:buSzPct val="100000"/>
        <a:buFont typeface="Times New Roman" panose="02020603050405020304" pitchFamily="18" charset="0"/>
        <a:buChar char="•"/>
        <a:defRPr sz="11200">
          <a:solidFill>
            <a:srgbClr val="333333"/>
          </a:solidFill>
          <a:latin typeface="+mn-lt"/>
          <a:ea typeface="+mn-ea"/>
          <a:cs typeface="+mn-cs"/>
        </a:defRPr>
      </a:lvl3pPr>
      <a:lvl4pPr marL="7543800" indent="-1073150" algn="l" defTabSz="449263" rtl="0" eaLnBrk="0" fontAlgn="base" hangingPunct="0">
        <a:lnSpc>
          <a:spcPct val="58000"/>
        </a:lnSpc>
        <a:spcBef>
          <a:spcPts val="2400"/>
        </a:spcBef>
        <a:spcAft>
          <a:spcPct val="0"/>
        </a:spcAft>
        <a:buClr>
          <a:srgbClr val="333333"/>
        </a:buClr>
        <a:buSzPct val="100000"/>
        <a:buFont typeface="Times New Roman" panose="02020603050405020304" pitchFamily="18" charset="0"/>
        <a:buChar char="–"/>
        <a:defRPr sz="9400">
          <a:solidFill>
            <a:srgbClr val="333333"/>
          </a:solidFill>
          <a:latin typeface="+mn-lt"/>
          <a:ea typeface="+mn-ea"/>
          <a:cs typeface="+mn-cs"/>
        </a:defRPr>
      </a:lvl4pPr>
      <a:lvl5pPr marL="9701213" indent="-1073150" algn="l" defTabSz="449263" rtl="0" eaLnBrk="0" fontAlgn="base" hangingPunct="0">
        <a:lnSpc>
          <a:spcPct val="58000"/>
        </a:lnSpc>
        <a:spcBef>
          <a:spcPts val="2400"/>
        </a:spcBef>
        <a:spcAft>
          <a:spcPct val="0"/>
        </a:spcAft>
        <a:buClr>
          <a:srgbClr val="333333"/>
        </a:buClr>
        <a:buSzPct val="100000"/>
        <a:buFont typeface="Times New Roman" panose="02020603050405020304" pitchFamily="18" charset="0"/>
        <a:buChar char="»"/>
        <a:defRPr sz="9400">
          <a:solidFill>
            <a:srgbClr val="333333"/>
          </a:solidFill>
          <a:latin typeface="+mn-lt"/>
          <a:ea typeface="+mn-ea"/>
          <a:cs typeface="+mn-cs"/>
        </a:defRPr>
      </a:lvl5pPr>
      <a:lvl6pPr marL="10158413" indent="-1073150" algn="l" defTabSz="449263" rtl="0" fontAlgn="base">
        <a:lnSpc>
          <a:spcPct val="58000"/>
        </a:lnSpc>
        <a:spcBef>
          <a:spcPts val="2400"/>
        </a:spcBef>
        <a:spcAft>
          <a:spcPct val="0"/>
        </a:spcAft>
        <a:buClr>
          <a:srgbClr val="333333"/>
        </a:buClr>
        <a:buSzPct val="100000"/>
        <a:buFont typeface="Times New Roman" pitchFamily="18" charset="0"/>
        <a:buChar char="»"/>
        <a:defRPr sz="9400">
          <a:solidFill>
            <a:srgbClr val="333333"/>
          </a:solidFill>
          <a:latin typeface="+mn-lt"/>
          <a:ea typeface="+mn-ea"/>
          <a:cs typeface="+mn-cs"/>
        </a:defRPr>
      </a:lvl6pPr>
      <a:lvl7pPr marL="10615613" indent="-1073150" algn="l" defTabSz="449263" rtl="0" fontAlgn="base">
        <a:lnSpc>
          <a:spcPct val="58000"/>
        </a:lnSpc>
        <a:spcBef>
          <a:spcPts val="2400"/>
        </a:spcBef>
        <a:spcAft>
          <a:spcPct val="0"/>
        </a:spcAft>
        <a:buClr>
          <a:srgbClr val="333333"/>
        </a:buClr>
        <a:buSzPct val="100000"/>
        <a:buFont typeface="Times New Roman" pitchFamily="18" charset="0"/>
        <a:buChar char="»"/>
        <a:defRPr sz="9400">
          <a:solidFill>
            <a:srgbClr val="333333"/>
          </a:solidFill>
          <a:latin typeface="+mn-lt"/>
          <a:ea typeface="+mn-ea"/>
          <a:cs typeface="+mn-cs"/>
        </a:defRPr>
      </a:lvl7pPr>
      <a:lvl8pPr marL="11072813" indent="-1073150" algn="l" defTabSz="449263" rtl="0" fontAlgn="base">
        <a:lnSpc>
          <a:spcPct val="58000"/>
        </a:lnSpc>
        <a:spcBef>
          <a:spcPts val="2400"/>
        </a:spcBef>
        <a:spcAft>
          <a:spcPct val="0"/>
        </a:spcAft>
        <a:buClr>
          <a:srgbClr val="333333"/>
        </a:buClr>
        <a:buSzPct val="100000"/>
        <a:buFont typeface="Times New Roman" pitchFamily="18" charset="0"/>
        <a:buChar char="»"/>
        <a:defRPr sz="9400">
          <a:solidFill>
            <a:srgbClr val="333333"/>
          </a:solidFill>
          <a:latin typeface="+mn-lt"/>
          <a:ea typeface="+mn-ea"/>
          <a:cs typeface="+mn-cs"/>
        </a:defRPr>
      </a:lvl8pPr>
      <a:lvl9pPr marL="11530013" indent="-1073150" algn="l" defTabSz="449263" rtl="0" fontAlgn="base">
        <a:lnSpc>
          <a:spcPct val="58000"/>
        </a:lnSpc>
        <a:spcBef>
          <a:spcPts val="2400"/>
        </a:spcBef>
        <a:spcAft>
          <a:spcPct val="0"/>
        </a:spcAft>
        <a:buClr>
          <a:srgbClr val="333333"/>
        </a:buClr>
        <a:buSzPct val="100000"/>
        <a:buFont typeface="Times New Roman" pitchFamily="18" charset="0"/>
        <a:buChar char="»"/>
        <a:defRPr sz="94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B0F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E82794F4-09DE-4741-9148-79A404111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65590"/>
            <a:ext cx="32404050" cy="468019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lIns="76320" tIns="76320" rIns="151200" bIns="7632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algn="ctr">
              <a:lnSpc>
                <a:spcPct val="93000"/>
              </a:lnSpc>
              <a:buClr>
                <a:srgbClr val="333333"/>
              </a:buClr>
              <a:buSzPct val="100000"/>
              <a:defRPr/>
            </a:pPr>
            <a:endParaRPr lang="pt-BR" sz="9600" b="1" dirty="0"/>
          </a:p>
          <a:p>
            <a:pPr algn="ctr">
              <a:lnSpc>
                <a:spcPct val="93000"/>
              </a:lnSpc>
              <a:buClr>
                <a:srgbClr val="333333"/>
              </a:buClr>
              <a:buSzPct val="100000"/>
              <a:defRPr/>
            </a:pPr>
            <a:r>
              <a:rPr lang="pt-BR" sz="9600" b="1" dirty="0">
                <a:solidFill>
                  <a:schemeClr val="tx1"/>
                </a:solidFill>
              </a:rPr>
              <a:t>TÍTULO EM PORTUGUÊS EM LETRAS MAIÚSCULAS: subtítulo em português mesclando maiúsculas e minúsculas, conforme a norma culta padrão.</a:t>
            </a:r>
            <a:endParaRPr lang="pt-BR" sz="9600" dirty="0">
              <a:solidFill>
                <a:schemeClr val="tx1"/>
              </a:solidFill>
            </a:endParaRPr>
          </a:p>
          <a:p>
            <a:pPr algn="ctr">
              <a:lnSpc>
                <a:spcPct val="93000"/>
              </a:lnSpc>
              <a:buClr>
                <a:srgbClr val="333333"/>
              </a:buClr>
              <a:buSzPct val="100000"/>
              <a:buFont typeface="Times New Roman" charset="0"/>
              <a:buNone/>
              <a:defRPr/>
            </a:pPr>
            <a:r>
              <a:rPr lang="pt-BR" sz="9600" b="1" dirty="0">
                <a:solidFill>
                  <a:schemeClr val="tx1"/>
                </a:solidFill>
              </a:rPr>
              <a:t> </a:t>
            </a:r>
            <a:endParaRPr lang="en-GB" sz="9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370DE160-23D8-4E11-BB38-A346E19D3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" y="7705725"/>
            <a:ext cx="322072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320" tIns="76320" rIns="151200" bIns="7632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3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endParaRPr lang="pt-BR" altLang="en-US" sz="6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631" name="Rectangle 4">
            <a:extLst>
              <a:ext uri="{FF2B5EF4-FFF2-40B4-BE49-F238E27FC236}">
                <a16:creationId xmlns:a16="http://schemas.microsoft.com/office/drawing/2014/main" id="{52ECC62E-9D9A-47A6-8F47-1E331F9F9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3" y="39060011"/>
            <a:ext cx="17375681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320" tIns="76320" rIns="151200" bIns="76320"/>
          <a:lstStyle>
            <a:lvl1pPr marL="342900" indent="-3429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457200" lvl="0" indent="-457200">
              <a:buFont typeface="+mj-lt"/>
              <a:buAutoNum type="arabicPeriod"/>
            </a:pPr>
            <a:r>
              <a:rPr lang="en-US" sz="4400" dirty="0" err="1">
                <a:solidFill>
                  <a:schemeClr val="tx1"/>
                </a:solidFill>
              </a:rPr>
              <a:t>Doutor</a:t>
            </a:r>
            <a:r>
              <a:rPr lang="en-US" sz="4400" dirty="0">
                <a:solidFill>
                  <a:schemeClr val="tx1"/>
                </a:solidFill>
              </a:rPr>
              <a:t>(a) </a:t>
            </a:r>
            <a:r>
              <a:rPr lang="en-US" sz="4400" dirty="0" err="1">
                <a:solidFill>
                  <a:schemeClr val="tx1"/>
                </a:solidFill>
              </a:rPr>
              <a:t>em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Xxxxxxx</a:t>
            </a:r>
            <a:r>
              <a:rPr lang="pt-BR" sz="4400" dirty="0">
                <a:solidFill>
                  <a:schemeClr val="tx1"/>
                </a:solidFill>
              </a:rPr>
              <a:t>. Mestre em </a:t>
            </a:r>
            <a:r>
              <a:rPr lang="pt-BR" sz="4400" dirty="0" err="1">
                <a:solidFill>
                  <a:schemeClr val="tx1"/>
                </a:solidFill>
              </a:rPr>
              <a:t>Xxxxxxxxx</a:t>
            </a:r>
            <a:r>
              <a:rPr lang="pt-BR" sz="4400" dirty="0">
                <a:solidFill>
                  <a:schemeClr val="tx1"/>
                </a:solidFill>
              </a:rPr>
              <a:t>. Graduado em </a:t>
            </a:r>
            <a:r>
              <a:rPr lang="pt-BR" sz="4400" dirty="0" err="1">
                <a:solidFill>
                  <a:schemeClr val="tx1"/>
                </a:solidFill>
              </a:rPr>
              <a:t>Xxxxxxx</a:t>
            </a:r>
            <a:r>
              <a:rPr lang="pt-BR" sz="4400" dirty="0">
                <a:solidFill>
                  <a:schemeClr val="tx1"/>
                </a:solidFill>
              </a:rPr>
              <a:t>. Docente da Faculdade </a:t>
            </a:r>
            <a:r>
              <a:rPr lang="pt-BR" sz="4400" dirty="0" err="1">
                <a:solidFill>
                  <a:schemeClr val="tx1"/>
                </a:solidFill>
              </a:rPr>
              <a:t>Xxxxxxx</a:t>
            </a:r>
            <a:r>
              <a:rPr lang="pt-BR" sz="4400" dirty="0">
                <a:solidFill>
                  <a:schemeClr val="tx1"/>
                </a:solidFill>
              </a:rPr>
              <a:t>.</a:t>
            </a:r>
            <a:endParaRPr lang="pt-BR" sz="44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400" dirty="0" err="1">
                <a:solidFill>
                  <a:schemeClr val="tx1"/>
                </a:solidFill>
              </a:rPr>
              <a:t>Doutor</a:t>
            </a:r>
            <a:r>
              <a:rPr lang="en-US" sz="4400" dirty="0">
                <a:solidFill>
                  <a:schemeClr val="tx1"/>
                </a:solidFill>
              </a:rPr>
              <a:t>(a) </a:t>
            </a:r>
            <a:r>
              <a:rPr lang="en-US" sz="4400" dirty="0" err="1">
                <a:solidFill>
                  <a:schemeClr val="tx1"/>
                </a:solidFill>
              </a:rPr>
              <a:t>em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Xxxxxxx</a:t>
            </a:r>
            <a:r>
              <a:rPr lang="pt-BR" sz="4400" dirty="0">
                <a:solidFill>
                  <a:schemeClr val="tx1"/>
                </a:solidFill>
              </a:rPr>
              <a:t>. Mestre em </a:t>
            </a:r>
            <a:r>
              <a:rPr lang="pt-BR" sz="4400" dirty="0" err="1">
                <a:solidFill>
                  <a:schemeClr val="tx1"/>
                </a:solidFill>
              </a:rPr>
              <a:t>Xxxxxxxxx</a:t>
            </a:r>
            <a:r>
              <a:rPr lang="pt-BR" sz="4400" dirty="0">
                <a:solidFill>
                  <a:schemeClr val="tx1"/>
                </a:solidFill>
              </a:rPr>
              <a:t>. Graduado em </a:t>
            </a:r>
            <a:r>
              <a:rPr lang="pt-BR" sz="4400" dirty="0" err="1">
                <a:solidFill>
                  <a:schemeClr val="tx1"/>
                </a:solidFill>
              </a:rPr>
              <a:t>Xxxxxxx</a:t>
            </a:r>
            <a:r>
              <a:rPr lang="pt-BR" sz="4400" dirty="0">
                <a:solidFill>
                  <a:schemeClr val="tx1"/>
                </a:solidFill>
              </a:rPr>
              <a:t>. Docente da Faculdade </a:t>
            </a:r>
            <a:r>
              <a:rPr lang="pt-BR" sz="4400" dirty="0" err="1">
                <a:solidFill>
                  <a:schemeClr val="tx1"/>
                </a:solidFill>
              </a:rPr>
              <a:t>Xxxxxxx</a:t>
            </a:r>
            <a:r>
              <a:rPr lang="pt-BR" sz="4400" dirty="0">
                <a:solidFill>
                  <a:schemeClr val="tx1"/>
                </a:solidFill>
              </a:rPr>
              <a:t>.</a:t>
            </a:r>
            <a:endParaRPr lang="pt-BR" sz="44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400" dirty="0" err="1">
                <a:solidFill>
                  <a:schemeClr val="tx1"/>
                </a:solidFill>
              </a:rPr>
              <a:t>Doutor</a:t>
            </a:r>
            <a:r>
              <a:rPr lang="en-US" sz="4400" dirty="0">
                <a:solidFill>
                  <a:schemeClr val="tx1"/>
                </a:solidFill>
              </a:rPr>
              <a:t>(a) </a:t>
            </a:r>
            <a:r>
              <a:rPr lang="en-US" sz="4400" dirty="0" err="1">
                <a:solidFill>
                  <a:schemeClr val="tx1"/>
                </a:solidFill>
              </a:rPr>
              <a:t>em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Xxxxxxx</a:t>
            </a:r>
            <a:r>
              <a:rPr lang="pt-BR" sz="4400" dirty="0">
                <a:solidFill>
                  <a:schemeClr val="tx1"/>
                </a:solidFill>
              </a:rPr>
              <a:t>. Mestre em </a:t>
            </a:r>
            <a:r>
              <a:rPr lang="pt-BR" sz="4400" dirty="0" err="1">
                <a:solidFill>
                  <a:schemeClr val="tx1"/>
                </a:solidFill>
              </a:rPr>
              <a:t>Xxxxxxxxx</a:t>
            </a:r>
            <a:r>
              <a:rPr lang="pt-BR" sz="4400" dirty="0">
                <a:solidFill>
                  <a:schemeClr val="tx1"/>
                </a:solidFill>
              </a:rPr>
              <a:t>. Graduado em </a:t>
            </a:r>
            <a:r>
              <a:rPr lang="pt-BR" sz="4400" dirty="0" err="1">
                <a:solidFill>
                  <a:schemeClr val="tx1"/>
                </a:solidFill>
              </a:rPr>
              <a:t>Xxxxxxx</a:t>
            </a:r>
            <a:r>
              <a:rPr lang="pt-BR" sz="4400" dirty="0">
                <a:solidFill>
                  <a:schemeClr val="tx1"/>
                </a:solidFill>
              </a:rPr>
              <a:t>. Docente da Faculdade </a:t>
            </a:r>
            <a:r>
              <a:rPr lang="pt-BR" sz="4400" dirty="0" err="1">
                <a:solidFill>
                  <a:schemeClr val="tx1"/>
                </a:solidFill>
              </a:rPr>
              <a:t>Xxxxxxx</a:t>
            </a:r>
            <a:r>
              <a:rPr lang="pt-BR" sz="4400" dirty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lnSpc>
                <a:spcPct val="150000"/>
              </a:lnSpc>
            </a:pPr>
            <a:endParaRPr lang="pt-BR" alt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6632" name="Rectangle 5">
            <a:extLst>
              <a:ext uri="{FF2B5EF4-FFF2-40B4-BE49-F238E27FC236}">
                <a16:creationId xmlns:a16="http://schemas.microsoft.com/office/drawing/2014/main" id="{7B8DF8F9-2B00-4F1E-9383-2A2D2CC7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4013" y="865188"/>
            <a:ext cx="206121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320" tIns="76320" rIns="151200" bIns="7632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3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7900" b="1" dirty="0">
                <a:solidFill>
                  <a:srgbClr val="003366"/>
                </a:solidFill>
                <a:latin typeface="Arial" panose="020B0604020202020204" pitchFamily="34" charset="0"/>
              </a:rPr>
              <a:t> CONGRESSO INTERNACIONAL DE POLÍTICAS PÚBLICAS E DESENVOLVIMENTO SOCIAL</a:t>
            </a:r>
            <a:endParaRPr lang="en-GB" altLang="en-US" sz="73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6636" name="Rectangle 9">
            <a:extLst>
              <a:ext uri="{FF2B5EF4-FFF2-40B4-BE49-F238E27FC236}">
                <a16:creationId xmlns:a16="http://schemas.microsoft.com/office/drawing/2014/main" id="{B03DD29E-8FF2-4DA5-AA75-8E51C36E82D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39750" y="14106525"/>
            <a:ext cx="15138400" cy="205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6320" tIns="76320" rIns="151200" bIns="7632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lnSpc>
                <a:spcPct val="87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4000">
                <a:solidFill>
                  <a:srgbClr val="333333"/>
                </a:solidFill>
                <a:latin typeface="Arial Bold" panose="020B0704020202020204" pitchFamily="34" charset="0"/>
              </a:rPr>
              <a:t> 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9AB13303-F8B8-4737-AF82-BDB3AD123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26" y="17753987"/>
            <a:ext cx="15667037" cy="9225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39240" bIns="0"/>
          <a:lstStyle>
            <a:lvl1pPr marL="36513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81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endParaRPr lang="en-GB" altLang="en-US" sz="5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1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GB" altLang="en-US" sz="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Resumo</a:t>
            </a:r>
            <a:endParaRPr lang="en-GB" altLang="en-US" sz="6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5" name="Rectangle 12">
            <a:extLst>
              <a:ext uri="{FF2B5EF4-FFF2-40B4-BE49-F238E27FC236}">
                <a16:creationId xmlns:a16="http://schemas.microsoft.com/office/drawing/2014/main" id="{3E520DAB-74E5-49C6-A6A8-73D2B9D89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8209" y="28516262"/>
            <a:ext cx="13601700" cy="70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39240" bIns="0"/>
          <a:lstStyle>
            <a:lvl1pPr marL="36513" eaLnBrk="0" hangingPunct="0">
              <a:tabLst>
                <a:tab pos="36513" algn="l"/>
                <a:tab pos="746125" algn="l"/>
                <a:tab pos="1470025" algn="l"/>
                <a:tab pos="2193925" algn="l"/>
                <a:tab pos="2917825" algn="l"/>
                <a:tab pos="3641725" algn="l"/>
                <a:tab pos="4379913" algn="l"/>
                <a:tab pos="5089525" algn="l"/>
                <a:tab pos="5813425" algn="l"/>
                <a:tab pos="6537325" algn="l"/>
                <a:tab pos="7261225" algn="l"/>
                <a:tab pos="7985125" algn="l"/>
                <a:tab pos="8723313" algn="l"/>
                <a:tab pos="9432925" algn="l"/>
                <a:tab pos="10156825" algn="l"/>
                <a:tab pos="10880725" algn="l"/>
                <a:tab pos="11604625" algn="l"/>
                <a:tab pos="12328525" algn="l"/>
                <a:tab pos="13066713" algn="l"/>
                <a:tab pos="13789025" algn="l"/>
                <a:tab pos="14500225" algn="l"/>
                <a:tab pos="15224125" algn="l"/>
                <a:tab pos="15948025" algn="l"/>
                <a:tab pos="15960725" algn="l"/>
                <a:tab pos="16214725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36513" algn="l"/>
                <a:tab pos="746125" algn="l"/>
                <a:tab pos="1470025" algn="l"/>
                <a:tab pos="2193925" algn="l"/>
                <a:tab pos="2917825" algn="l"/>
                <a:tab pos="3641725" algn="l"/>
                <a:tab pos="4379913" algn="l"/>
                <a:tab pos="5089525" algn="l"/>
                <a:tab pos="5813425" algn="l"/>
                <a:tab pos="6537325" algn="l"/>
                <a:tab pos="7261225" algn="l"/>
                <a:tab pos="7985125" algn="l"/>
                <a:tab pos="8723313" algn="l"/>
                <a:tab pos="9432925" algn="l"/>
                <a:tab pos="10156825" algn="l"/>
                <a:tab pos="10880725" algn="l"/>
                <a:tab pos="11604625" algn="l"/>
                <a:tab pos="12328525" algn="l"/>
                <a:tab pos="13066713" algn="l"/>
                <a:tab pos="13789025" algn="l"/>
                <a:tab pos="14500225" algn="l"/>
                <a:tab pos="15224125" algn="l"/>
                <a:tab pos="15948025" algn="l"/>
                <a:tab pos="15960725" algn="l"/>
                <a:tab pos="16214725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36513" algn="l"/>
                <a:tab pos="746125" algn="l"/>
                <a:tab pos="1470025" algn="l"/>
                <a:tab pos="2193925" algn="l"/>
                <a:tab pos="2917825" algn="l"/>
                <a:tab pos="3641725" algn="l"/>
                <a:tab pos="4379913" algn="l"/>
                <a:tab pos="5089525" algn="l"/>
                <a:tab pos="5813425" algn="l"/>
                <a:tab pos="6537325" algn="l"/>
                <a:tab pos="7261225" algn="l"/>
                <a:tab pos="7985125" algn="l"/>
                <a:tab pos="8723313" algn="l"/>
                <a:tab pos="9432925" algn="l"/>
                <a:tab pos="10156825" algn="l"/>
                <a:tab pos="10880725" algn="l"/>
                <a:tab pos="11604625" algn="l"/>
                <a:tab pos="12328525" algn="l"/>
                <a:tab pos="13066713" algn="l"/>
                <a:tab pos="13789025" algn="l"/>
                <a:tab pos="14500225" algn="l"/>
                <a:tab pos="15224125" algn="l"/>
                <a:tab pos="15948025" algn="l"/>
                <a:tab pos="15960725" algn="l"/>
                <a:tab pos="16214725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36513" algn="l"/>
                <a:tab pos="746125" algn="l"/>
                <a:tab pos="1470025" algn="l"/>
                <a:tab pos="2193925" algn="l"/>
                <a:tab pos="2917825" algn="l"/>
                <a:tab pos="3641725" algn="l"/>
                <a:tab pos="4379913" algn="l"/>
                <a:tab pos="5089525" algn="l"/>
                <a:tab pos="5813425" algn="l"/>
                <a:tab pos="6537325" algn="l"/>
                <a:tab pos="7261225" algn="l"/>
                <a:tab pos="7985125" algn="l"/>
                <a:tab pos="8723313" algn="l"/>
                <a:tab pos="9432925" algn="l"/>
                <a:tab pos="10156825" algn="l"/>
                <a:tab pos="10880725" algn="l"/>
                <a:tab pos="11604625" algn="l"/>
                <a:tab pos="12328525" algn="l"/>
                <a:tab pos="13066713" algn="l"/>
                <a:tab pos="13789025" algn="l"/>
                <a:tab pos="14500225" algn="l"/>
                <a:tab pos="15224125" algn="l"/>
                <a:tab pos="15948025" algn="l"/>
                <a:tab pos="15960725" algn="l"/>
                <a:tab pos="16214725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36513" algn="l"/>
                <a:tab pos="746125" algn="l"/>
                <a:tab pos="1470025" algn="l"/>
                <a:tab pos="2193925" algn="l"/>
                <a:tab pos="2917825" algn="l"/>
                <a:tab pos="3641725" algn="l"/>
                <a:tab pos="4379913" algn="l"/>
                <a:tab pos="5089525" algn="l"/>
                <a:tab pos="5813425" algn="l"/>
                <a:tab pos="6537325" algn="l"/>
                <a:tab pos="7261225" algn="l"/>
                <a:tab pos="7985125" algn="l"/>
                <a:tab pos="8723313" algn="l"/>
                <a:tab pos="9432925" algn="l"/>
                <a:tab pos="10156825" algn="l"/>
                <a:tab pos="10880725" algn="l"/>
                <a:tab pos="11604625" algn="l"/>
                <a:tab pos="12328525" algn="l"/>
                <a:tab pos="13066713" algn="l"/>
                <a:tab pos="13789025" algn="l"/>
                <a:tab pos="14500225" algn="l"/>
                <a:tab pos="15224125" algn="l"/>
                <a:tab pos="15948025" algn="l"/>
                <a:tab pos="15960725" algn="l"/>
                <a:tab pos="16214725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746125" algn="l"/>
                <a:tab pos="1470025" algn="l"/>
                <a:tab pos="2193925" algn="l"/>
                <a:tab pos="2917825" algn="l"/>
                <a:tab pos="3641725" algn="l"/>
                <a:tab pos="4379913" algn="l"/>
                <a:tab pos="5089525" algn="l"/>
                <a:tab pos="5813425" algn="l"/>
                <a:tab pos="6537325" algn="l"/>
                <a:tab pos="7261225" algn="l"/>
                <a:tab pos="7985125" algn="l"/>
                <a:tab pos="8723313" algn="l"/>
                <a:tab pos="9432925" algn="l"/>
                <a:tab pos="10156825" algn="l"/>
                <a:tab pos="10880725" algn="l"/>
                <a:tab pos="11604625" algn="l"/>
                <a:tab pos="12328525" algn="l"/>
                <a:tab pos="13066713" algn="l"/>
                <a:tab pos="13789025" algn="l"/>
                <a:tab pos="14500225" algn="l"/>
                <a:tab pos="15224125" algn="l"/>
                <a:tab pos="15948025" algn="l"/>
                <a:tab pos="15960725" algn="l"/>
                <a:tab pos="16214725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746125" algn="l"/>
                <a:tab pos="1470025" algn="l"/>
                <a:tab pos="2193925" algn="l"/>
                <a:tab pos="2917825" algn="l"/>
                <a:tab pos="3641725" algn="l"/>
                <a:tab pos="4379913" algn="l"/>
                <a:tab pos="5089525" algn="l"/>
                <a:tab pos="5813425" algn="l"/>
                <a:tab pos="6537325" algn="l"/>
                <a:tab pos="7261225" algn="l"/>
                <a:tab pos="7985125" algn="l"/>
                <a:tab pos="8723313" algn="l"/>
                <a:tab pos="9432925" algn="l"/>
                <a:tab pos="10156825" algn="l"/>
                <a:tab pos="10880725" algn="l"/>
                <a:tab pos="11604625" algn="l"/>
                <a:tab pos="12328525" algn="l"/>
                <a:tab pos="13066713" algn="l"/>
                <a:tab pos="13789025" algn="l"/>
                <a:tab pos="14500225" algn="l"/>
                <a:tab pos="15224125" algn="l"/>
                <a:tab pos="15948025" algn="l"/>
                <a:tab pos="15960725" algn="l"/>
                <a:tab pos="16214725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746125" algn="l"/>
                <a:tab pos="1470025" algn="l"/>
                <a:tab pos="2193925" algn="l"/>
                <a:tab pos="2917825" algn="l"/>
                <a:tab pos="3641725" algn="l"/>
                <a:tab pos="4379913" algn="l"/>
                <a:tab pos="5089525" algn="l"/>
                <a:tab pos="5813425" algn="l"/>
                <a:tab pos="6537325" algn="l"/>
                <a:tab pos="7261225" algn="l"/>
                <a:tab pos="7985125" algn="l"/>
                <a:tab pos="8723313" algn="l"/>
                <a:tab pos="9432925" algn="l"/>
                <a:tab pos="10156825" algn="l"/>
                <a:tab pos="10880725" algn="l"/>
                <a:tab pos="11604625" algn="l"/>
                <a:tab pos="12328525" algn="l"/>
                <a:tab pos="13066713" algn="l"/>
                <a:tab pos="13789025" algn="l"/>
                <a:tab pos="14500225" algn="l"/>
                <a:tab pos="15224125" algn="l"/>
                <a:tab pos="15948025" algn="l"/>
                <a:tab pos="15960725" algn="l"/>
                <a:tab pos="16214725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746125" algn="l"/>
                <a:tab pos="1470025" algn="l"/>
                <a:tab pos="2193925" algn="l"/>
                <a:tab pos="2917825" algn="l"/>
                <a:tab pos="3641725" algn="l"/>
                <a:tab pos="4379913" algn="l"/>
                <a:tab pos="5089525" algn="l"/>
                <a:tab pos="5813425" algn="l"/>
                <a:tab pos="6537325" algn="l"/>
                <a:tab pos="7261225" algn="l"/>
                <a:tab pos="7985125" algn="l"/>
                <a:tab pos="8723313" algn="l"/>
                <a:tab pos="9432925" algn="l"/>
                <a:tab pos="10156825" algn="l"/>
                <a:tab pos="10880725" algn="l"/>
                <a:tab pos="11604625" algn="l"/>
                <a:tab pos="12328525" algn="l"/>
                <a:tab pos="13066713" algn="l"/>
                <a:tab pos="13789025" algn="l"/>
                <a:tab pos="14500225" algn="l"/>
                <a:tab pos="15224125" algn="l"/>
                <a:tab pos="15948025" algn="l"/>
                <a:tab pos="15960725" algn="l"/>
                <a:tab pos="16214725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3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anose="020B0604020202020204" pitchFamily="34" charset="0"/>
              </a:rPr>
              <a:t>Principais</a:t>
            </a:r>
            <a:r>
              <a:rPr lang="en-GB" altLang="en-US" sz="6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GB" altLang="en-US" sz="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Arial" panose="020B0604020202020204" pitchFamily="34" charset="0"/>
              </a:rPr>
              <a:t>Referências</a:t>
            </a:r>
            <a:endParaRPr lang="en-GB" altLang="en-US" sz="6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41" name="Text Box 60">
            <a:extLst>
              <a:ext uri="{FF2B5EF4-FFF2-40B4-BE49-F238E27FC236}">
                <a16:creationId xmlns:a16="http://schemas.microsoft.com/office/drawing/2014/main" id="{74BFAFA4-99D3-464F-9F71-56DA1D17A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39263" y="27719338"/>
            <a:ext cx="158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endParaRPr lang="pt-BR" altLang="en-US"/>
          </a:p>
        </p:txBody>
      </p:sp>
      <p:sp>
        <p:nvSpPr>
          <p:cNvPr id="63" name="Retângulo 62">
            <a:extLst>
              <a:ext uri="{FF2B5EF4-FFF2-40B4-BE49-F238E27FC236}">
                <a16:creationId xmlns:a16="http://schemas.microsoft.com/office/drawing/2014/main" id="{BBCF8533-F9A5-431D-9351-CC7772C97B41}"/>
              </a:ext>
            </a:extLst>
          </p:cNvPr>
          <p:cNvSpPr/>
          <p:nvPr/>
        </p:nvSpPr>
        <p:spPr>
          <a:xfrm>
            <a:off x="194495" y="37846376"/>
            <a:ext cx="4984057" cy="1351780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lnSpc>
                <a:spcPct val="93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endParaRPr lang="en-GB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93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Sobre</a:t>
            </a:r>
            <a:r>
              <a:rPr lang="en-GB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os</a:t>
            </a:r>
            <a:r>
              <a:rPr lang="en-GB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GB" alt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autores</a:t>
            </a:r>
            <a:r>
              <a:rPr lang="en-GB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092" name="Retângulo 52">
            <a:extLst>
              <a:ext uri="{FF2B5EF4-FFF2-40B4-BE49-F238E27FC236}">
                <a16:creationId xmlns:a16="http://schemas.microsoft.com/office/drawing/2014/main" id="{6FB98D1F-6918-41D4-8D1C-8C6145DE9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35683" y="14234562"/>
            <a:ext cx="324040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endParaRPr lang="pt-BR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</a:p>
          <a:p>
            <a:pPr algn="ctr" eaLnBrk="1" hangingPunct="1"/>
            <a:r>
              <a:rPr lang="pt-BR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Nome Completo do Primeiro Autor</a:t>
            </a:r>
            <a:r>
              <a:rPr lang="pt-BR" altLang="en-US" sz="5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t-BR" altLang="en-US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Nome Completo do Segundo Autor</a:t>
            </a:r>
            <a:r>
              <a:rPr lang="pt-BR" altLang="en-US" sz="5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(quando houver)</a:t>
            </a:r>
          </a:p>
          <a:p>
            <a:pPr algn="ctr" eaLnBrk="1" hangingPunct="1"/>
            <a:r>
              <a:rPr lang="pt-BR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Nome Completo do Terceiro Autor</a:t>
            </a:r>
            <a:r>
              <a:rPr lang="pt-BR" altLang="en-US" sz="5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(quando houver)</a:t>
            </a:r>
          </a:p>
        </p:txBody>
      </p:sp>
      <p:sp>
        <p:nvSpPr>
          <p:cNvPr id="26645" name="Rectangle 32">
            <a:extLst>
              <a:ext uri="{FF2B5EF4-FFF2-40B4-BE49-F238E27FC236}">
                <a16:creationId xmlns:a16="http://schemas.microsoft.com/office/drawing/2014/main" id="{E17B6E03-279C-4108-A2C5-370FA3B68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52875"/>
            <a:ext cx="32404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endParaRPr lang="pt-BR" altLang="en-US"/>
          </a:p>
        </p:txBody>
      </p:sp>
      <p:sp>
        <p:nvSpPr>
          <p:cNvPr id="3094" name="CaixaDeTexto 1">
            <a:extLst>
              <a:ext uri="{FF2B5EF4-FFF2-40B4-BE49-F238E27FC236}">
                <a16:creationId xmlns:a16="http://schemas.microsoft.com/office/drawing/2014/main" id="{91FA0FCD-DD02-4BB0-B970-A098410A1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67" y="18544135"/>
            <a:ext cx="15698787" cy="109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marL="0" indent="0" algn="just" eaLnBrk="1" hangingPunct="1">
              <a:defRPr/>
            </a:pPr>
            <a:endParaRPr lang="pt-BR" sz="4400" dirty="0">
              <a:solidFill>
                <a:schemeClr val="tx1"/>
              </a:solidFill>
            </a:endParaRPr>
          </a:p>
          <a:p>
            <a:pPr marL="0" indent="0" algn="just" eaLnBrk="1" hangingPunct="1">
              <a:defRPr/>
            </a:pPr>
            <a:r>
              <a:rPr lang="pt-BR" sz="4400" dirty="0">
                <a:solidFill>
                  <a:schemeClr val="tx1"/>
                </a:solidFill>
              </a:rPr>
              <a:t>O tema deste artigo é &lt;coloque aqui o tema do seu artigo&gt;. Investigou-se o seguinte problema: “Coloque aqui a pergunta que corresponde ao problema da sua pesquisa?”. Cogitou-se a seguinte hipótese “coloque aqui entre aspas a sua hipótese”. O objetivo geral é “coloque aqui o objetivo geral”. Os objetivos específicos são: “coloque o primeiro objetivo específico”; “coloque o segundo objetivo específico”; “coloque o terceiro objetivo específico”. Este trabalho é importante em uma perspectiva individual devido a &lt;citar a importância para você&gt;</a:t>
            </a:r>
            <a:r>
              <a:rPr lang="pt-BR" dirty="0">
                <a:solidFill>
                  <a:schemeClr val="tx1"/>
                </a:solidFill>
              </a:rPr>
              <a:t>; </a:t>
            </a:r>
            <a:r>
              <a:rPr lang="pt-BR" sz="4400" dirty="0">
                <a:solidFill>
                  <a:schemeClr val="tx1"/>
                </a:solidFill>
              </a:rPr>
              <a:t>para a ciência, é relevante por &lt;cite o que a ciência ganha com seu trabalho&gt;; agrega à sociedade pelo fato de &lt;cite a importância do seu trabalho para a sociedade&gt;. Trata-se de uma pesquisa qualitativa teórica com duração de seis meses.</a:t>
            </a:r>
          </a:p>
          <a:p>
            <a:pPr marL="0" indent="0" algn="ctr" eaLnBrk="1" hangingPunct="1">
              <a:defRPr/>
            </a:pPr>
            <a:r>
              <a:rPr lang="pt-BR" sz="5000" b="1" dirty="0">
                <a:solidFill>
                  <a:schemeClr val="tx1"/>
                </a:solidFill>
              </a:rPr>
              <a:t>Palavras-chave: </a:t>
            </a:r>
            <a:r>
              <a:rPr lang="pt-BR" sz="4400" dirty="0">
                <a:solidFill>
                  <a:schemeClr val="tx1"/>
                </a:solidFill>
              </a:rPr>
              <a:t>Palavra 1. Palavra 2. Palavra 3. Palavra 4.</a:t>
            </a:r>
          </a:p>
          <a:p>
            <a:pPr marL="0" indent="0" algn="just" eaLnBrk="1" hangingPunct="1">
              <a:defRPr/>
            </a:pPr>
            <a:endParaRPr lang="pt-BR" sz="5000" dirty="0">
              <a:solidFill>
                <a:schemeClr val="tx1"/>
              </a:solidFill>
            </a:endParaRPr>
          </a:p>
          <a:p>
            <a:pPr marL="0" indent="0" algn="just" eaLnBrk="1" hangingPunct="1">
              <a:defRPr/>
            </a:pP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26650" name="CaixaDeTexto 5">
            <a:extLst>
              <a:ext uri="{FF2B5EF4-FFF2-40B4-BE49-F238E27FC236}">
                <a16:creationId xmlns:a16="http://schemas.microsoft.com/office/drawing/2014/main" id="{3CE63737-2369-468E-9EC2-42AA6B096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6841" y="9366516"/>
            <a:ext cx="32404050" cy="266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3000"/>
              </a:lnSpc>
              <a:buClr>
                <a:srgbClr val="333333"/>
              </a:buClr>
              <a:buSzPct val="100000"/>
              <a:defRPr/>
            </a:pPr>
            <a:endParaRPr lang="pt-BR" sz="6000" b="1" i="1" dirty="0"/>
          </a:p>
          <a:p>
            <a:pPr algn="ctr">
              <a:lnSpc>
                <a:spcPct val="93000"/>
              </a:lnSpc>
              <a:buClr>
                <a:srgbClr val="333333"/>
              </a:buClr>
              <a:buSzPct val="100000"/>
              <a:defRPr/>
            </a:pPr>
            <a:r>
              <a:rPr lang="pt-BR" sz="6000" b="1" i="1" dirty="0">
                <a:solidFill>
                  <a:schemeClr val="tx1"/>
                </a:solidFill>
              </a:rPr>
              <a:t>TÍTULO EM INGLÊS EM LETRAS MAIÚSCULAS: subtítulo em inglês mesclando maiúsculas e minúsculas, conforme a norma culta padrão.</a:t>
            </a:r>
            <a:endParaRPr lang="pt-BR" sz="6000" i="1" dirty="0">
              <a:solidFill>
                <a:schemeClr val="tx1"/>
              </a:solidFill>
            </a:endParaRPr>
          </a:p>
        </p:txBody>
      </p:sp>
      <p:sp>
        <p:nvSpPr>
          <p:cNvPr id="26651" name="CaixaDeTexto 6">
            <a:extLst>
              <a:ext uri="{FF2B5EF4-FFF2-40B4-BE49-F238E27FC236}">
                <a16:creationId xmlns:a16="http://schemas.microsoft.com/office/drawing/2014/main" id="{14FFB484-049B-4FE7-8971-96C1215E9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2700" y="30460950"/>
            <a:ext cx="184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pt-BR" altLang="en-US"/>
          </a:p>
        </p:txBody>
      </p:sp>
      <p:sp>
        <p:nvSpPr>
          <p:cNvPr id="26652" name="CaixaDeTexto 7">
            <a:extLst>
              <a:ext uri="{FF2B5EF4-FFF2-40B4-BE49-F238E27FC236}">
                <a16:creationId xmlns:a16="http://schemas.microsoft.com/office/drawing/2014/main" id="{81D85269-537D-462F-98B4-5C6C1959E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0900" y="30029150"/>
            <a:ext cx="67684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pt-BR" altLang="en-US"/>
          </a:p>
        </p:txBody>
      </p:sp>
      <p:sp>
        <p:nvSpPr>
          <p:cNvPr id="33" name="CaixaDeTexto 32"/>
          <p:cNvSpPr txBox="1"/>
          <p:nvPr/>
        </p:nvSpPr>
        <p:spPr>
          <a:xfrm>
            <a:off x="17930217" y="29740398"/>
            <a:ext cx="13177464" cy="1295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solidFill>
                  <a:schemeClr val="tx1"/>
                </a:solidFill>
              </a:rPr>
              <a:t>SOBRENOME, Nome completo do(a) autor(a). </a:t>
            </a:r>
            <a:r>
              <a:rPr lang="pt-BR" sz="4400" b="1" dirty="0">
                <a:solidFill>
                  <a:schemeClr val="tx1"/>
                </a:solidFill>
              </a:rPr>
              <a:t>Título do livro em negrito: </a:t>
            </a:r>
            <a:r>
              <a:rPr lang="pt-BR" sz="4400" dirty="0">
                <a:solidFill>
                  <a:schemeClr val="tx1"/>
                </a:solidFill>
              </a:rPr>
              <a:t>subtítulo do livro sem negrito quando houver. </a:t>
            </a:r>
            <a:r>
              <a:rPr lang="pt-BR" sz="4400" dirty="0" err="1">
                <a:solidFill>
                  <a:schemeClr val="tx1"/>
                </a:solidFill>
              </a:rPr>
              <a:t>X.ed</a:t>
            </a:r>
            <a:r>
              <a:rPr lang="pt-BR" sz="4400" dirty="0">
                <a:solidFill>
                  <a:schemeClr val="tx1"/>
                </a:solidFill>
              </a:rPr>
              <a:t>. Cidade: Nome da Editora sem a palavra “editora”, ANO.</a:t>
            </a:r>
          </a:p>
          <a:p>
            <a:pPr algn="just"/>
            <a:r>
              <a:rPr lang="pt-BR" sz="4400" dirty="0">
                <a:solidFill>
                  <a:schemeClr val="tx1"/>
                </a:solidFill>
              </a:rPr>
              <a:t>SOBRENOME, Nome completo do(a) autor(a). </a:t>
            </a:r>
            <a:r>
              <a:rPr lang="pt-BR" sz="4400" b="1" dirty="0">
                <a:solidFill>
                  <a:schemeClr val="tx1"/>
                </a:solidFill>
              </a:rPr>
              <a:t>Título do livro em negrito: </a:t>
            </a:r>
            <a:r>
              <a:rPr lang="pt-BR" sz="4400" dirty="0">
                <a:solidFill>
                  <a:schemeClr val="tx1"/>
                </a:solidFill>
              </a:rPr>
              <a:t>subtítulo do livro sem negrito quando houver. </a:t>
            </a:r>
            <a:r>
              <a:rPr lang="pt-BR" sz="4400" dirty="0" err="1">
                <a:solidFill>
                  <a:schemeClr val="tx1"/>
                </a:solidFill>
              </a:rPr>
              <a:t>X.ed</a:t>
            </a:r>
            <a:r>
              <a:rPr lang="pt-BR" sz="4400" dirty="0">
                <a:solidFill>
                  <a:schemeClr val="tx1"/>
                </a:solidFill>
              </a:rPr>
              <a:t>. Cidade: Nome da Editora sem a palavra “editora”, ANO.</a:t>
            </a:r>
          </a:p>
          <a:p>
            <a:pPr algn="just"/>
            <a:r>
              <a:rPr lang="pt-BR" sz="4400" dirty="0">
                <a:solidFill>
                  <a:schemeClr val="tx1"/>
                </a:solidFill>
              </a:rPr>
              <a:t>SOBRENOME, Nome completo do(a) autor(a). </a:t>
            </a:r>
            <a:r>
              <a:rPr lang="pt-BR" sz="4400" b="1" dirty="0">
                <a:solidFill>
                  <a:schemeClr val="tx1"/>
                </a:solidFill>
              </a:rPr>
              <a:t>Título do livro em negrito: </a:t>
            </a:r>
            <a:r>
              <a:rPr lang="pt-BR" sz="4400" dirty="0">
                <a:solidFill>
                  <a:schemeClr val="tx1"/>
                </a:solidFill>
              </a:rPr>
              <a:t>subtítulo do livro sem negrito quando houver. </a:t>
            </a:r>
            <a:r>
              <a:rPr lang="pt-BR" sz="4400" dirty="0" err="1">
                <a:solidFill>
                  <a:schemeClr val="tx1"/>
                </a:solidFill>
              </a:rPr>
              <a:t>X.ed</a:t>
            </a:r>
            <a:r>
              <a:rPr lang="pt-BR" sz="4400" dirty="0">
                <a:solidFill>
                  <a:schemeClr val="tx1"/>
                </a:solidFill>
              </a:rPr>
              <a:t>. Cidade: Nome da Editora sem a palavra “editora”, ANO.</a:t>
            </a:r>
          </a:p>
          <a:p>
            <a:pPr algn="just"/>
            <a:r>
              <a:rPr lang="pt-BR" sz="4400" dirty="0">
                <a:solidFill>
                  <a:schemeClr val="tx1"/>
                </a:solidFill>
              </a:rPr>
              <a:t>SOBRENOME, Nome completo do(a) autor(a). </a:t>
            </a:r>
            <a:r>
              <a:rPr lang="pt-BR" sz="4400" b="1" dirty="0">
                <a:solidFill>
                  <a:schemeClr val="tx1"/>
                </a:solidFill>
              </a:rPr>
              <a:t>Título do livro em negrito: </a:t>
            </a:r>
            <a:r>
              <a:rPr lang="pt-BR" sz="4400" dirty="0">
                <a:solidFill>
                  <a:schemeClr val="tx1"/>
                </a:solidFill>
              </a:rPr>
              <a:t>subtítulo do livro sem negrito quando houver. </a:t>
            </a:r>
            <a:r>
              <a:rPr lang="pt-BR" sz="4400" dirty="0" err="1">
                <a:solidFill>
                  <a:schemeClr val="tx1"/>
                </a:solidFill>
              </a:rPr>
              <a:t>X.ed</a:t>
            </a:r>
            <a:r>
              <a:rPr lang="pt-BR" sz="4400" dirty="0">
                <a:solidFill>
                  <a:schemeClr val="tx1"/>
                </a:solidFill>
              </a:rPr>
              <a:t>. Cidade: Nome da Editora sem a palavra “editora”, ANO.</a:t>
            </a:r>
          </a:p>
          <a:p>
            <a:pPr algn="just"/>
            <a:r>
              <a:rPr lang="pt-BR" sz="4400" dirty="0">
                <a:solidFill>
                  <a:schemeClr val="tx1"/>
                </a:solidFill>
              </a:rPr>
              <a:t>SOBRENOME, Nome completo do(a) autor(a). Título do artigo. </a:t>
            </a:r>
            <a:r>
              <a:rPr lang="pt-BR" sz="4400" b="1" dirty="0">
                <a:solidFill>
                  <a:schemeClr val="tx1"/>
                </a:solidFill>
              </a:rPr>
              <a:t>Nome do periódico em negrito</a:t>
            </a:r>
            <a:r>
              <a:rPr lang="pt-BR" sz="4400" dirty="0">
                <a:solidFill>
                  <a:schemeClr val="tx1"/>
                </a:solidFill>
              </a:rPr>
              <a:t>. Ano </a:t>
            </a:r>
            <a:r>
              <a:rPr lang="pt-BR" sz="4400" dirty="0" err="1">
                <a:solidFill>
                  <a:schemeClr val="tx1"/>
                </a:solidFill>
              </a:rPr>
              <a:t>I</a:t>
            </a:r>
            <a:r>
              <a:rPr lang="pt-BR" sz="4400" dirty="0">
                <a:solidFill>
                  <a:schemeClr val="tx1"/>
                </a:solidFill>
              </a:rPr>
              <a:t>, </a:t>
            </a:r>
            <a:r>
              <a:rPr lang="pt-BR" sz="4400" dirty="0" err="1">
                <a:solidFill>
                  <a:schemeClr val="tx1"/>
                </a:solidFill>
              </a:rPr>
              <a:t>Vol.I</a:t>
            </a:r>
            <a:r>
              <a:rPr lang="pt-BR" sz="4400" dirty="0">
                <a:solidFill>
                  <a:schemeClr val="tx1"/>
                </a:solidFill>
              </a:rPr>
              <a:t>, n.02, 2019.</a:t>
            </a:r>
          </a:p>
        </p:txBody>
      </p:sp>
      <p:sp>
        <p:nvSpPr>
          <p:cNvPr id="35" name="CaixaDeTexto 5">
            <a:extLst>
              <a:ext uri="{FF2B5EF4-FFF2-40B4-BE49-F238E27FC236}">
                <a16:creationId xmlns:a16="http://schemas.microsoft.com/office/drawing/2014/main" id="{D9D68F89-BBAE-3F45-B25C-BC4F17B08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6841" y="11886260"/>
            <a:ext cx="32404050" cy="266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3000"/>
              </a:lnSpc>
              <a:buClr>
                <a:srgbClr val="333333"/>
              </a:buClr>
              <a:buSzPct val="100000"/>
              <a:defRPr/>
            </a:pPr>
            <a:endParaRPr lang="pt-BR" sz="6000" b="1" dirty="0"/>
          </a:p>
          <a:p>
            <a:pPr algn="ctr">
              <a:lnSpc>
                <a:spcPct val="93000"/>
              </a:lnSpc>
              <a:buClr>
                <a:srgbClr val="333333"/>
              </a:buClr>
              <a:buSzPct val="100000"/>
              <a:defRPr/>
            </a:pPr>
            <a:r>
              <a:rPr lang="pt-BR" sz="6000" b="1" i="1" dirty="0">
                <a:solidFill>
                  <a:schemeClr val="tx1"/>
                </a:solidFill>
              </a:rPr>
              <a:t>TÍTULO EM ESPANHOL EM LETRAS MAIÚSCULAS: subtítulo em espanhol mesclando maiúsculas e minúsculas, conforme a norma culta padrão.</a:t>
            </a:r>
            <a:endParaRPr lang="pt-BR" sz="6000" i="1" dirty="0">
              <a:solidFill>
                <a:schemeClr val="tx1"/>
              </a:solidFill>
            </a:endParaRPr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37D39F44-4289-AE43-9322-5EF57A940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5184" y="17753987"/>
            <a:ext cx="15667037" cy="9225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39240" bIns="0"/>
          <a:lstStyle>
            <a:lvl1pPr marL="36513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81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endParaRPr lang="en-GB" altLang="en-US" sz="5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1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Abstract</a:t>
            </a:r>
            <a:endParaRPr lang="en-GB" altLang="en-US" sz="6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ixaDeTexto 1">
            <a:extLst>
              <a:ext uri="{FF2B5EF4-FFF2-40B4-BE49-F238E27FC236}">
                <a16:creationId xmlns:a16="http://schemas.microsoft.com/office/drawing/2014/main" id="{45D317F8-0EB9-EB4E-943B-99A850D9A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67" y="29012166"/>
            <a:ext cx="15698787" cy="95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marL="0" indent="0" algn="just" eaLnBrk="1" hangingPunct="1">
              <a:defRPr/>
            </a:pPr>
            <a:endParaRPr lang="pt-BR" sz="4400" dirty="0">
              <a:solidFill>
                <a:schemeClr val="tx1"/>
              </a:solidFill>
            </a:endParaRPr>
          </a:p>
          <a:p>
            <a:pPr algn="just"/>
            <a:r>
              <a:rPr lang="pt-BR" sz="4400" i="1" dirty="0">
                <a:solidFill>
                  <a:schemeClr val="tx1"/>
                </a:solidFill>
              </a:rPr>
              <a:t>O resumo traduzido para o espanhol em itálico e justificado. O resumo traduzido para o </a:t>
            </a:r>
            <a:r>
              <a:rPr lang="pt-BR" sz="4400" i="1" dirty="0" err="1">
                <a:solidFill>
                  <a:schemeClr val="tx1"/>
                </a:solidFill>
              </a:rPr>
              <a:t>espannhol</a:t>
            </a:r>
            <a:r>
              <a:rPr lang="pt-BR" sz="4400" i="1" dirty="0">
                <a:solidFill>
                  <a:schemeClr val="tx1"/>
                </a:solidFill>
              </a:rPr>
              <a:t> em itálico e justificado. O resumo traduzido para o espanhol em itálico e justificado. O resumo traduzido para o espanhol em itálico e justificado. O resumo traduzido para o espanhol em itálico e justificado. O resumo traduzido para o espanhol em itálico e justificado. O resumo traduzido para o espanhol em itálico e justificado. O resumo traduzido para o espanhol em itálico e justificado. O resumo traduzido para o espanhol em itálico e justificado. O resumo traduzido para o espanhol em itálico e justificado. O resumo traduzido para o espanhol em itálico e justificado. O resumo traduzido para o espanhol em itálico e justificado.</a:t>
            </a:r>
            <a:endParaRPr lang="pt-BR" sz="4400" dirty="0">
              <a:solidFill>
                <a:schemeClr val="tx1"/>
              </a:solidFill>
            </a:endParaRPr>
          </a:p>
          <a:p>
            <a:pPr algn="ctr"/>
            <a:r>
              <a:rPr lang="en-US" sz="4400" b="1" i="1" dirty="0">
                <a:solidFill>
                  <a:schemeClr val="tx1"/>
                </a:solidFill>
              </a:rPr>
              <a:t>Palabras clave:</a:t>
            </a:r>
            <a:r>
              <a:rPr lang="en-US" sz="4400" i="1" dirty="0">
                <a:solidFill>
                  <a:schemeClr val="tx1"/>
                </a:solidFill>
              </a:rPr>
              <a:t> Palabra 1. Palabra 2. Palabra 3. Palabra 4. </a:t>
            </a: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40" name="CaixaDeTexto 1">
            <a:extLst>
              <a:ext uri="{FF2B5EF4-FFF2-40B4-BE49-F238E27FC236}">
                <a16:creationId xmlns:a16="http://schemas.microsoft.com/office/drawing/2014/main" id="{A9C08143-6486-334F-83CD-C0C61F23F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9510" y="18576012"/>
            <a:ext cx="15698787" cy="109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Times New Roman" charset="0"/>
                <a:ea typeface="MS Gothic" charset="0"/>
                <a:cs typeface="MS Gothic" charset="0"/>
              </a:defRPr>
            </a:lvl9pPr>
          </a:lstStyle>
          <a:p>
            <a:pPr marL="0" indent="0" algn="just" eaLnBrk="1" hangingPunct="1">
              <a:defRPr/>
            </a:pPr>
            <a:endParaRPr lang="pt-BR" sz="4400" dirty="0">
              <a:solidFill>
                <a:schemeClr val="tx1"/>
              </a:solidFill>
            </a:endParaRPr>
          </a:p>
          <a:p>
            <a:pPr algn="just"/>
            <a:r>
              <a:rPr lang="pt-BR" sz="4400" i="1" dirty="0">
                <a:solidFill>
                  <a:schemeClr val="tx1"/>
                </a:solidFill>
              </a:rPr>
              <a:t>O resumo traduzido para o inglês em itálico e justificado. O resumo traduzido para o inglês em itálico e justificado. O resumo traduzido para o inglês em itálico e justificado. O resumo traduzido para o inglês em itálico e justificado. O resumo traduzido para o inglês em itálico e justificado. O resumo traduzido para o inglês em itálico e justificado. O resumo traduzido para o inglês em itálico e justificado. O resumo traduzido para o inglês em itálico e justificado. O resumo traduzido para o inglês em itálico e justificado. O resumo traduzido para o inglês em itálico e justificado. O resumo traduzido para o inglês em itálico e justificado. O resumo traduzido para o inglês em itálico e justificado.</a:t>
            </a:r>
            <a:endParaRPr lang="pt-BR" sz="4400" dirty="0">
              <a:solidFill>
                <a:schemeClr val="tx1"/>
              </a:solidFill>
            </a:endParaRPr>
          </a:p>
          <a:p>
            <a:pPr algn="ctr"/>
            <a:r>
              <a:rPr lang="en-US" sz="4400" b="1" i="1" dirty="0">
                <a:solidFill>
                  <a:schemeClr val="tx1"/>
                </a:solidFill>
              </a:rPr>
              <a:t>Keywords:</a:t>
            </a:r>
            <a:r>
              <a:rPr lang="en-US" sz="4400" i="1" dirty="0">
                <a:solidFill>
                  <a:schemeClr val="tx1"/>
                </a:solidFill>
              </a:rPr>
              <a:t> Word 1. Word 2. Word 3. Word 4. </a:t>
            </a:r>
            <a:endParaRPr lang="pt-BR" sz="4400" dirty="0">
              <a:solidFill>
                <a:schemeClr val="tx1"/>
              </a:solidFill>
            </a:endParaRPr>
          </a:p>
          <a:p>
            <a:pPr marL="0" indent="0" algn="just" eaLnBrk="1" hangingPunct="1">
              <a:defRPr/>
            </a:pPr>
            <a:endParaRPr lang="pt-BR" sz="5000" dirty="0">
              <a:solidFill>
                <a:schemeClr val="tx1"/>
              </a:solidFill>
            </a:endParaRPr>
          </a:p>
          <a:p>
            <a:pPr marL="0" indent="0" algn="just" eaLnBrk="1" hangingPunct="1">
              <a:defRPr/>
            </a:pP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41" name="Rectangle 10">
            <a:extLst>
              <a:ext uri="{FF2B5EF4-FFF2-40B4-BE49-F238E27FC236}">
                <a16:creationId xmlns:a16="http://schemas.microsoft.com/office/drawing/2014/main" id="{F829BABD-4A2E-DD4E-BC77-5597B1337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99495" y="28340799"/>
            <a:ext cx="15667037" cy="9225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39240" bIns="0"/>
          <a:lstStyle>
            <a:lvl1pPr marL="36513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6513" algn="l"/>
                <a:tab pos="950913" algn="l"/>
                <a:tab pos="1865313" algn="l"/>
                <a:tab pos="2779713" algn="l"/>
                <a:tab pos="3694113" algn="l"/>
                <a:tab pos="4608513" algn="l"/>
                <a:tab pos="5522913" algn="l"/>
                <a:tab pos="6437313" algn="l"/>
                <a:tab pos="7351713" algn="l"/>
                <a:tab pos="8266113" algn="l"/>
                <a:tab pos="9180513" algn="l"/>
                <a:tab pos="100949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81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endParaRPr lang="en-GB" altLang="en-US" sz="5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1000"/>
              </a:lnSpc>
              <a:buClr>
                <a:srgbClr val="333333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GB" altLang="en-US" sz="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Resumen</a:t>
            </a:r>
            <a:endParaRPr lang="en-GB" altLang="en-US" sz="6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096B401-1133-BD12-67CE-626DFCCC1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481" y="898627"/>
            <a:ext cx="5419400" cy="20816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333333"/>
          </a:buClr>
          <a:buSzPct val="100000"/>
          <a:buFont typeface="Times New Roman" pitchFamily="18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333333"/>
          </a:buClr>
          <a:buSzPct val="100000"/>
          <a:buFont typeface="Times New Roman" pitchFamily="18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1404</TotalTime>
  <Words>831</Words>
  <Application>Microsoft Macintosh PowerPoint</Application>
  <PresentationFormat>Personalizar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Bold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Jonas Rodrigo Gonçalves</cp:lastModifiedBy>
  <cp:revision>173</cp:revision>
  <dcterms:modified xsi:type="dcterms:W3CDTF">2022-08-03T20:48:20Z</dcterms:modified>
</cp:coreProperties>
</file>